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364" r:id="rId2"/>
    <p:sldId id="490" r:id="rId3"/>
    <p:sldId id="418" r:id="rId4"/>
    <p:sldId id="413" r:id="rId5"/>
    <p:sldId id="491" r:id="rId6"/>
    <p:sldId id="516" r:id="rId7"/>
    <p:sldId id="492" r:id="rId8"/>
    <p:sldId id="438" r:id="rId9"/>
    <p:sldId id="493" r:id="rId10"/>
    <p:sldId id="46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0F0F0"/>
    <a:srgbClr val="F8F8F8"/>
    <a:srgbClr val="FFFFCC"/>
    <a:srgbClr val="800080"/>
    <a:srgbClr val="003300"/>
    <a:srgbClr val="FF33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4" autoAdjust="0"/>
    <p:restoredTop sz="80447" autoAdjust="0"/>
  </p:normalViewPr>
  <p:slideViewPr>
    <p:cSldViewPr>
      <p:cViewPr varScale="1">
        <p:scale>
          <a:sx n="74" d="100"/>
          <a:sy n="74" d="100"/>
        </p:scale>
        <p:origin x="12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notesViewPr>
    <p:cSldViewPr>
      <p:cViewPr varScale="1">
        <p:scale>
          <a:sx n="57" d="100"/>
          <a:sy n="57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26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the development of the mid-Atlantic colonies; include the Dutch settlement of New Amsterdam and subsequent English takeover, and the settlement of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14971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Explain the development of the mid-Atlantic colonies; include the Dutch settlement of New Amsterdam and subsequent English takeover, and the settlement of Pennsylvania.</a:t>
            </a:r>
          </a:p>
        </p:txBody>
      </p:sp>
    </p:spTree>
    <p:extLst>
      <p:ext uri="{BB962C8B-B14F-4D97-AF65-F5344CB8AC3E}">
        <p14:creationId xmlns:p14="http://schemas.microsoft.com/office/powerpoint/2010/main" val="83797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6131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333 h 272"/>
                  <a:gd name="T4" fmla="*/ 240 w 624"/>
                  <a:gd name="T5" fmla="*/ 23248 h 272"/>
                  <a:gd name="T6" fmla="*/ 624 w 624"/>
                  <a:gd name="T7" fmla="*/ 2633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3 h 362"/>
                  <a:gd name="T4" fmla="*/ 248 w 632"/>
                  <a:gd name="T5" fmla="*/ 33 h 362"/>
                  <a:gd name="T6" fmla="*/ 632 w 632"/>
                  <a:gd name="T7" fmla="*/ 33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81 h 385"/>
                <a:gd name="T2" fmla="*/ 5762 w 5762"/>
                <a:gd name="T3" fmla="*/ 55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2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97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7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3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70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7 h 317"/>
                  <a:gd name="T4" fmla="*/ 624 w 624"/>
                  <a:gd name="T5" fmla="*/ 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8801 h 272"/>
                  <a:gd name="T4" fmla="*/ 240 w 624"/>
                  <a:gd name="T5" fmla="*/ 25366 h 272"/>
                  <a:gd name="T6" fmla="*/ 624 w 624"/>
                  <a:gd name="T7" fmla="*/ 288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81 h 385"/>
                <a:gd name="T2" fmla="*/ 57 w 5762"/>
                <a:gd name="T3" fmla="*/ 555 h 385"/>
                <a:gd name="T4" fmla="*/ 57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 w 5761"/>
                <a:gd name="T3" fmla="*/ 0 h 189"/>
                <a:gd name="T4" fmla="*/ 5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6858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b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Middle &amp;</a:t>
            </a:r>
            <a:b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Lower South Colonies</a:t>
            </a:r>
          </a:p>
        </p:txBody>
      </p:sp>
      <p:pic>
        <p:nvPicPr>
          <p:cNvPr id="45059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062538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62039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AutoShape 7"/>
          <p:cNvSpPr>
            <a:spLocks noChangeArrowheads="1"/>
          </p:cNvSpPr>
          <p:nvPr/>
        </p:nvSpPr>
        <p:spPr bwMode="auto">
          <a:xfrm>
            <a:off x="76200" y="228600"/>
            <a:ext cx="44196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In addition to the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13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colonies,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Britain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had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colonies in the Caribbean </a:t>
            </a: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4648200" y="76200"/>
            <a:ext cx="44958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Colonies like Barbados &amp; Jamaica were profitable, 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producing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sugar for Britain </a:t>
            </a:r>
          </a:p>
        </p:txBody>
      </p:sp>
      <p:pic>
        <p:nvPicPr>
          <p:cNvPr id="55301" name="Picture 4" descr="http://www.indiana.edu/~h105swrd/images/317c/murchap2/02p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"/>
          <a:stretch>
            <a:fillRect/>
          </a:stretch>
        </p:blipFill>
        <p:spPr bwMode="auto">
          <a:xfrm>
            <a:off x="6296025" y="2209800"/>
            <a:ext cx="277177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7"/>
          <p:cNvSpPr>
            <a:spLocks noChangeArrowheads="1"/>
          </p:cNvSpPr>
          <p:nvPr/>
        </p:nvSpPr>
        <p:spPr bwMode="auto">
          <a:xfrm>
            <a:off x="457200" y="190500"/>
            <a:ext cx="8534400" cy="8001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DD4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1</a:t>
            </a:r>
            <a:r>
              <a:rPr lang="en-US" sz="3200" b="0" baseline="30000">
                <a:latin typeface="Calibri" pitchFamily="34" charset="0"/>
                <a:cs typeface="Calibri" pitchFamily="34" charset="0"/>
              </a:rPr>
              <a:t>st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 “middle” colony was New Netherland created by the Dutch West India Company</a:t>
            </a:r>
          </a:p>
        </p:txBody>
      </p:sp>
      <p:sp>
        <p:nvSpPr>
          <p:cNvPr id="47107" name="AutoShape 7"/>
          <p:cNvSpPr>
            <a:spLocks noChangeArrowheads="1"/>
          </p:cNvSpPr>
          <p:nvPr/>
        </p:nvSpPr>
        <p:spPr bwMode="auto">
          <a:xfrm>
            <a:off x="4800600" y="1219200"/>
            <a:ext cx="41910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To attract settlers, the Dutch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recruited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Swedes, Germans, &amp; Africans; New Netherland became very diverse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lum bright="-24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04" t="4695" r="15817" b="2840"/>
          <a:stretch>
            <a:fillRect/>
          </a:stretch>
        </p:blipFill>
        <p:spPr bwMode="auto">
          <a:xfrm>
            <a:off x="38100" y="1112838"/>
            <a:ext cx="463232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800600" y="3352800"/>
            <a:ext cx="41910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Britain did not like the Dutch a colony between their Chesapeake &amp;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New England colonies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800600" y="5105400"/>
            <a:ext cx="4191000" cy="1600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In 1664, Britain seized the Dutch colony from Governor Stuyvesant &amp; renamed it New York </a:t>
            </a:r>
          </a:p>
        </p:txBody>
      </p:sp>
      <p:pic>
        <p:nvPicPr>
          <p:cNvPr id="12" name="Picture 10" descr="http://www.sonofthesouth.net/revolutionary-war/colonies/new-netherla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1371600"/>
            <a:ext cx="46815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" y="5599113"/>
            <a:ext cx="4686300" cy="877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2000" b="0" dirty="0">
                <a:latin typeface="Calibri" pitchFamily="34" charset="0"/>
                <a:cs typeface="Calibri" pitchFamily="34" charset="0"/>
              </a:rPr>
              <a:t>Dutch governor </a:t>
            </a:r>
            <a:r>
              <a:rPr lang="en-US" sz="20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Peter Stuyvesant 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resisted Britain’s takeover of New Netherlands but could not get the colonists to assist him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055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what ways might Pennsylvania be       different from other British colonies?</a:t>
            </a:r>
          </a:p>
        </p:txBody>
      </p:sp>
      <p:pic>
        <p:nvPicPr>
          <p:cNvPr id="48131" name="Picture 7" descr="http://upload.wikimedia.org/wikipedia/commons/1/15/Treaty_of_Penn_with_Indians_by_Benjamin_We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381000"/>
            <a:ext cx="44529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AutoShape 7"/>
          <p:cNvSpPr>
            <a:spLocks noChangeArrowheads="1"/>
          </p:cNvSpPr>
          <p:nvPr/>
        </p:nvSpPr>
        <p:spPr bwMode="auto">
          <a:xfrm>
            <a:off x="4572000" y="152400"/>
            <a:ext cx="44958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DE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One of the most important middle  colonies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was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Pennsylvania which was founded by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William Penn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in 1681</a:t>
            </a:r>
          </a:p>
        </p:txBody>
      </p:sp>
      <p:pic>
        <p:nvPicPr>
          <p:cNvPr id="49156" name="Picture 11" descr="http://www.millercountymuseum.org/archives/presidents/091109_04_WilliamPen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01863"/>
            <a:ext cx="40386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http://4.bp.blogspot.com/_LAAvI3vYxa0/SwTEowwGDDI/AAAAAAAAAKQ/EiOjtj-aGew/s1600/PresenceintheMidst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162300"/>
            <a:ext cx="44529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AutoShape 7"/>
          <p:cNvSpPr>
            <a:spLocks noChangeArrowheads="1"/>
          </p:cNvSpPr>
          <p:nvPr/>
        </p:nvSpPr>
        <p:spPr bwMode="auto">
          <a:xfrm>
            <a:off x="4572000" y="76200"/>
            <a:ext cx="4495800" cy="2819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Penn was a member of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a religious sect called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Quakers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who believed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in the “Inner Light,” all people are equal, &amp; that people can communicate directly with God</a:t>
            </a:r>
          </a:p>
        </p:txBody>
      </p:sp>
      <p:pic>
        <p:nvPicPr>
          <p:cNvPr id="50180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529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531813"/>
            <a:ext cx="8312150" cy="63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810000" y="76200"/>
            <a:ext cx="5247564" cy="1290851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Penn founded his colony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as a “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holy experiment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” to promote religious toleration</a:t>
            </a:r>
          </a:p>
        </p:txBody>
      </p:sp>
      <p:sp>
        <p:nvSpPr>
          <p:cNvPr id="51204" name="Right Triangle 8"/>
          <p:cNvSpPr>
            <a:spLocks noChangeArrowheads="1"/>
          </p:cNvSpPr>
          <p:nvPr/>
        </p:nvSpPr>
        <p:spPr bwMode="auto">
          <a:xfrm flipH="1">
            <a:off x="5029200" y="4648200"/>
            <a:ext cx="3429000" cy="22098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en-US"/>
          </a:p>
        </p:txBody>
      </p:sp>
      <p:pic>
        <p:nvPicPr>
          <p:cNvPr id="10" name="Picture 7" descr="http://upload.wikimedia.org/wikipedia/commons/1/15/Treaty_of_Penn_with_Indians_by_Benjamin_W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"/>
          <a:stretch>
            <a:fillRect/>
          </a:stretch>
        </p:blipFill>
        <p:spPr bwMode="auto">
          <a:xfrm>
            <a:off x="84138" y="1447800"/>
            <a:ext cx="9059862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8200" y="1447800"/>
            <a:ext cx="4419600" cy="1616869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He bought land from the Indians, banned slavery, </a:t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>
                <a:latin typeface="Calibri" pitchFamily="34" charset="0"/>
                <a:cs typeface="Calibri" pitchFamily="34" charset="0"/>
              </a:rPr>
              <a:t>&amp; allowed a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diverse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population to move there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7"/>
          <p:cNvSpPr>
            <a:spLocks noChangeArrowheads="1"/>
          </p:cNvSpPr>
          <p:nvPr/>
        </p:nvSpPr>
        <p:spPr bwMode="auto">
          <a:xfrm>
            <a:off x="4572000" y="228600"/>
            <a:ext cx="4495800" cy="1676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middle colonies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had two of the best ports for trade in America: Philadelphia &amp; New York</a:t>
            </a:r>
          </a:p>
        </p:txBody>
      </p:sp>
      <p:pic>
        <p:nvPicPr>
          <p:cNvPr id="52227" name="Picture 3" descr="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529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ch04_08"/>
          <p:cNvPicPr>
            <a:picLocks noChangeAspect="1" noChangeArrowheads="1"/>
          </p:cNvPicPr>
          <p:nvPr/>
        </p:nvPicPr>
        <p:blipFill>
          <a:blip r:embed="rId3" cstate="email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10" b="5881"/>
          <a:stretch>
            <a:fillRect/>
          </a:stretch>
        </p:blipFill>
        <p:spPr bwMode="auto">
          <a:xfrm>
            <a:off x="4495800" y="2057400"/>
            <a:ext cx="4614863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image below is from the “Lower South”  colony of South Carolina. Which other colony might it be similar to? Why?</a:t>
            </a:r>
          </a:p>
        </p:txBody>
      </p:sp>
      <p:pic>
        <p:nvPicPr>
          <p:cNvPr id="53251" name="Picture 5" descr="The%20Old%20Plant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16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7"/>
          <p:cNvSpPr>
            <a:spLocks noChangeArrowheads="1"/>
          </p:cNvSpPr>
          <p:nvPr/>
        </p:nvSpPr>
        <p:spPr bwMode="auto">
          <a:xfrm>
            <a:off x="76200" y="76200"/>
            <a:ext cx="45720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Lower South colonies were the last British colonies to be formed</a:t>
            </a:r>
          </a:p>
        </p:txBody>
      </p:sp>
      <p:pic>
        <p:nvPicPr>
          <p:cNvPr id="54275" name="Picture 3" descr="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381000"/>
            <a:ext cx="43767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AutoShape 7"/>
          <p:cNvSpPr>
            <a:spLocks noChangeArrowheads="1"/>
          </p:cNvSpPr>
          <p:nvPr/>
        </p:nvSpPr>
        <p:spPr bwMode="auto">
          <a:xfrm>
            <a:off x="76200" y="1371600"/>
            <a:ext cx="45720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Carolinas &amp; Georgia developed like Virginia with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cash</a:t>
            </a:r>
            <a:r>
              <a:rPr lang="en-US" sz="28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crop</a:t>
            </a:r>
            <a:r>
              <a:rPr lang="en-US" sz="27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economy, slavery, &amp; gaps between rich &amp; poor colonists</a:t>
            </a:r>
          </a:p>
        </p:txBody>
      </p:sp>
      <p:pic>
        <p:nvPicPr>
          <p:cNvPr id="10" name="Picture 4" descr="ch04_03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27" b="4100"/>
          <a:stretch>
            <a:fillRect/>
          </a:stretch>
        </p:blipFill>
        <p:spPr bwMode="auto">
          <a:xfrm>
            <a:off x="76200" y="3429000"/>
            <a:ext cx="4572000" cy="3502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6200" y="4038600"/>
            <a:ext cx="4572000" cy="2362200"/>
          </a:xfrm>
          <a:prstGeom prst="wedgeRectCallout">
            <a:avLst>
              <a:gd name="adj1" fmla="val 70477"/>
              <a:gd name="adj2" fmla="val -2197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 dirty="0">
                <a:latin typeface="Calibri" pitchFamily="34" charset="0"/>
                <a:cs typeface="Calibri" pitchFamily="34" charset="0"/>
              </a:rPr>
              <a:t>Georgia was created by James Oglethorpe as a </a:t>
            </a:r>
            <a:r>
              <a:rPr lang="en-US" sz="3200" b="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buffer colony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between Carolina &amp; Spanish Florida &amp; was populated by British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debtors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&amp;</a:t>
            </a:r>
            <a:r>
              <a:rPr lang="en-US" sz="24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>prisoners</a:t>
            </a:r>
          </a:p>
        </p:txBody>
      </p:sp>
      <p:pic>
        <p:nvPicPr>
          <p:cNvPr id="53256" name="Picture 8" descr="http://blackmajorityreview.files.wordpress.com/2011/11/illustration-of-slaves-cultivating-ri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6721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213" y="4048125"/>
            <a:ext cx="2163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7584</TotalTime>
  <Pages>7787800</Pages>
  <Words>285</Words>
  <Application>Microsoft Office PowerPoint</Application>
  <PresentationFormat>On-screen Show (4:3)</PresentationFormat>
  <Paragraphs>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Brooks PPT Template</vt:lpstr>
      <vt:lpstr>The  Middle &amp; Lower South Colonies</vt:lpstr>
      <vt:lpstr>PowerPoint Presentation</vt:lpstr>
      <vt:lpstr>In what ways might Pennsylvania be       different from other British colonies?</vt:lpstr>
      <vt:lpstr>PowerPoint Presentation</vt:lpstr>
      <vt:lpstr>PowerPoint Presentation</vt:lpstr>
      <vt:lpstr>PowerPoint Presentation</vt:lpstr>
      <vt:lpstr>PowerPoint Presentation</vt:lpstr>
      <vt:lpstr>The image below is from the “Lower South”  colony of South Carolina. Which other colony might it be similar to? Why?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Baggett, Brooks</dc:creator>
  <cp:lastModifiedBy>Carrie Shaw</cp:lastModifiedBy>
  <cp:revision>355</cp:revision>
  <dcterms:created xsi:type="dcterms:W3CDTF">1997-09-19T16:12:28Z</dcterms:created>
  <dcterms:modified xsi:type="dcterms:W3CDTF">2015-09-03T01:12:16Z</dcterms:modified>
</cp:coreProperties>
</file>