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9/10/2015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French Canada in the 17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APUSH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92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French were late colonizers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Caught up in wars (foreign and domestic)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Catholics and Protestants fighting for dominance in France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i="1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Edict of Nantes </a:t>
            </a:r>
            <a:r>
              <a:rPr lang="en-US" sz="36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(1598)- provided some toleration to Huguenots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Religious wars stopped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Long ruling Louis XIV (72 Years)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Stability allowed king to take interest in Colonies in N. America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Quebec Founded (1608)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Samuel de Champlain- “Father of France”</a:t>
            </a:r>
            <a:endParaRPr lang="en-US" sz="3200" dirty="0"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 marL="201168" lvl="1" indent="0">
              <a:buNone/>
            </a:pPr>
            <a:endParaRPr lang="en-US" sz="2600" dirty="0" smtClean="0"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endParaRPr lang="en-US" sz="2800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sp>
        <p:nvSpPr>
          <p:cNvPr id="4" name="Oval 3"/>
          <p:cNvSpPr/>
          <p:nvPr/>
        </p:nvSpPr>
        <p:spPr>
          <a:xfrm>
            <a:off x="7888261" y="1005936"/>
            <a:ext cx="2253803" cy="157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anose="02020603050405020304" pitchFamily="18" charset="-34"/>
                <a:cs typeface="JasmineUPC" panose="02020603050405020304" pitchFamily="18" charset="-34"/>
              </a:rPr>
              <a:t>What name is given to French Protestants?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sp>
        <p:nvSpPr>
          <p:cNvPr id="5" name="Oval 4"/>
          <p:cNvSpPr/>
          <p:nvPr/>
        </p:nvSpPr>
        <p:spPr>
          <a:xfrm>
            <a:off x="9762113" y="1480745"/>
            <a:ext cx="2112135" cy="153258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anose="02020603050405020304" pitchFamily="18" charset="-34"/>
                <a:cs typeface="JasmineUPC" panose="02020603050405020304" pitchFamily="18" charset="-34"/>
              </a:rPr>
              <a:t>Huguenots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7424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French </a:t>
            </a:r>
            <a:r>
              <a:rPr lang="en-US" dirty="0" smtClean="0">
                <a:solidFill>
                  <a:schemeClr val="accent2"/>
                </a:solidFill>
              </a:rPr>
              <a:t>Relationships With Natives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7540283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40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Champlain developed friendly relationships with Huron Indians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Helped to fight against enemies (Iroquois)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Became long time foes of the Iroquois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4000" i="1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 </a:t>
            </a:r>
            <a:r>
              <a:rPr lang="en-US" sz="40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Population of New France stayed low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Denied Huguenots the right to emigrate</a:t>
            </a:r>
          </a:p>
          <a:p>
            <a:endParaRPr lang="en-US" sz="2800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2054627"/>
            <a:ext cx="2955388" cy="3605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85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Resources of New 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828" y="1845734"/>
            <a:ext cx="3840480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Beaver was primary resource of New France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French trappers spread throughout the region (</a:t>
            </a:r>
            <a:r>
              <a:rPr lang="en-US" sz="2800" b="1" i="1" dirty="0" err="1" smtClean="0">
                <a:latin typeface="JasmineUPC" panose="02020603050405020304" pitchFamily="18" charset="-34"/>
                <a:cs typeface="JasmineUPC" panose="02020603050405020304" pitchFamily="18" charset="-34"/>
              </a:rPr>
              <a:t>coureurs</a:t>
            </a:r>
            <a:r>
              <a:rPr lang="en-US" sz="2800" b="1" i="1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 de bois)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800" b="1" i="1" dirty="0"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Recruited Natives to fur trade</a:t>
            </a:r>
            <a:endParaRPr lang="en-US" sz="3200" dirty="0"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Decimated by disease and alcohol</a:t>
            </a:r>
            <a:endParaRPr lang="en-US" sz="2800" dirty="0"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 smtClean="0"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en-US" sz="2000" dirty="0" smtClean="0"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 marL="0" indent="0">
              <a:buNone/>
            </a:pPr>
            <a:endParaRPr lang="en-US" sz="2400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pic>
        <p:nvPicPr>
          <p:cNvPr id="2052" name="Picture 4" descr="http://www.bentonswcd.org/assets/flickr-2452702213-orig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738" y="1737360"/>
            <a:ext cx="3389483" cy="3403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032651" y="1845734"/>
            <a:ext cx="3727940" cy="402336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French trappers moved into much of the central part of the continent </a:t>
            </a:r>
          </a:p>
          <a:p>
            <a:pPr marL="201168" lvl="1" indent="0">
              <a:buNone/>
            </a:pPr>
            <a:endParaRPr lang="en-US" sz="3200" b="1" i="1" dirty="0" smtClean="0"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Jesuits sought to convert Natives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Catholic missionaries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Few converts, often tortured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3200" dirty="0" smtClean="0"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en-US" sz="3200" dirty="0" smtClean="0"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en-US" sz="3600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5113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French Attempts at Keeping English/Spanish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092505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 Founded Detroit- 1701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Floated down Mississippi and claimed “Louisiana”- 1682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New Orleans fortified- 1718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Continental interior was large hunting ground for French trappers</a:t>
            </a:r>
            <a:endParaRPr lang="en-US" sz="3600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pic>
        <p:nvPicPr>
          <p:cNvPr id="4098" name="Picture 2" descr="http://www.documentary-video.com/resources/documents/11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36"/>
          <a:stretch/>
        </p:blipFill>
        <p:spPr bwMode="auto">
          <a:xfrm>
            <a:off x="6654337" y="2095500"/>
            <a:ext cx="4501343" cy="3358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427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Conflicts for Control in North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dirty="0">
                <a:latin typeface="JasmineUPC" panose="02020603050405020304" pitchFamily="18" charset="-34"/>
                <a:cs typeface="JasmineUPC" panose="02020603050405020304" pitchFamily="18" charset="-34"/>
              </a:rPr>
              <a:t> </a:t>
            </a:r>
            <a:r>
              <a:rPr lang="en-US" sz="32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King William’s War (1689-1697)- British vs. French in upstate NY and New England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Queen Anne’s War (1702-1713)- British vs. French in upstate NY and New England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War of Jenkin’s Ear (1739)- British vs. Spanish- mostly in Caribbean, French allied with Spain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JasmineUPC" panose="02020603050405020304" pitchFamily="18" charset="-34"/>
                <a:cs typeface="JasmineUPC" panose="02020603050405020304" pitchFamily="18" charset="-34"/>
              </a:rPr>
              <a:t>King George’s War- (1748)- British vs. Spanish- French allied with Spain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3200" dirty="0"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2183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</TotalTime>
  <Words>283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JasmineUPC</vt:lpstr>
      <vt:lpstr>Wingdings</vt:lpstr>
      <vt:lpstr>Retrospect</vt:lpstr>
      <vt:lpstr>French Canada in the 17th Century</vt:lpstr>
      <vt:lpstr>French were late colonizers</vt:lpstr>
      <vt:lpstr>French Relationships With Natives</vt:lpstr>
      <vt:lpstr>Resources of New France</vt:lpstr>
      <vt:lpstr>French Attempts at Keeping English/Spanish Back</vt:lpstr>
      <vt:lpstr>Conflicts for Control in North America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Canada in the 17th Century</dc:title>
  <dc:creator>Carrie Shaw</dc:creator>
  <cp:lastModifiedBy>Carrie Shaw</cp:lastModifiedBy>
  <cp:revision>14</cp:revision>
  <dcterms:created xsi:type="dcterms:W3CDTF">2015-09-10T20:52:15Z</dcterms:created>
  <dcterms:modified xsi:type="dcterms:W3CDTF">2015-09-10T21:22:13Z</dcterms:modified>
</cp:coreProperties>
</file>